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02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5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47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3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27194" y="748243"/>
            <a:ext cx="3902345" cy="88816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627194" y="1753254"/>
            <a:ext cx="3902345" cy="182872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85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194" y="3979095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627194" y="4339889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194" y="5524971"/>
            <a:ext cx="3902345" cy="2147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194" y="5885765"/>
            <a:ext cx="3902345" cy="8132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6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627194" y="6828386"/>
            <a:ext cx="3902345" cy="4120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194" y="7319889"/>
            <a:ext cx="3902345" cy="72044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627194" y="8349616"/>
            <a:ext cx="3902345" cy="21665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4802860" y="748242"/>
            <a:ext cx="1708351" cy="52054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4802860" y="1636404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4802860" y="2242608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4802860" y="3070580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4802860" y="3676782"/>
            <a:ext cx="1708351" cy="8279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4802860" y="4504752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4802860" y="5110956"/>
            <a:ext cx="1708351" cy="166837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4802860" y="6779335"/>
            <a:ext cx="1708351" cy="60620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3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4802860" y="7385538"/>
            <a:ext cx="1708351" cy="118072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3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218350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6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8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8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5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6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9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4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288E-EEB0-482C-A2D4-8E4938178832}" type="datetimeFigureOut">
              <a:rPr kumimoji="1" lang="ja-JP" altLang="en-US" smtClean="0"/>
              <a:t>2020/1/20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949FF-0EB8-4F7A-A5EA-F84D36A79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23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27484"/>
              </p:ext>
            </p:extLst>
          </p:nvPr>
        </p:nvGraphicFramePr>
        <p:xfrm>
          <a:off x="598239" y="2312057"/>
          <a:ext cx="5659689" cy="3093995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2682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43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44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27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8664"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参加者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6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　属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交流会</a:t>
                      </a:r>
                      <a:endParaRPr kumimoji="1" lang="en-US" altLang="ja-JP" sz="10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（〇又は</a:t>
                      </a:r>
                      <a:r>
                        <a:rPr kumimoji="1" lang="en-US" altLang="ja-JP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</a:t>
                      </a:r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845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628652" y="844061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>
            <a:spLocks/>
          </p:cNvSpPr>
          <p:nvPr/>
        </p:nvSpPr>
        <p:spPr>
          <a:xfrm>
            <a:off x="617288" y="982679"/>
            <a:ext cx="5629275" cy="576293"/>
          </a:xfrm>
          <a:prstGeom prst="rect">
            <a:avLst/>
          </a:prstGeom>
          <a:noFill/>
          <a:ln w="31750" cap="flat" cmpd="sng">
            <a:solidFill>
              <a:schemeClr val="tx1"/>
            </a:solidFill>
          </a:ln>
          <a:effectLst>
            <a:glow rad="12700">
              <a:schemeClr val="accent1">
                <a:satMod val="175000"/>
                <a:alpha val="40000"/>
              </a:schemeClr>
            </a:glow>
            <a:softEdge rad="12700"/>
          </a:effectLst>
        </p:spPr>
        <p:txBody>
          <a:bodyPr wrap="square" lIns="72000" tIns="72000" rIns="72000" bIns="72000" rtlCol="0" anchor="t" anchorCtr="0">
            <a:spAutoFit/>
          </a:bodyPr>
          <a:lstStyle/>
          <a:p>
            <a:r>
              <a:rPr kumimoji="1"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kumimoji="1" lang="en-US" altLang="ja-JP" sz="16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kumimoji="1" lang="ja-JP" altLang="en-US" sz="16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kumimoji="1" lang="en-US" altLang="ja-JP" sz="1600" u="sng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019-629-</a:t>
            </a:r>
            <a:r>
              <a:rPr lang="en-US" altLang="ja-JP" sz="1600" u="sng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5569</a:t>
            </a:r>
            <a:r>
              <a:rPr lang="ja-JP" altLang="en-US" sz="16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　</a:t>
            </a:r>
            <a:r>
              <a:rPr lang="ja-JP" altLang="en-US" sz="1600" u="sng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メール：</a:t>
            </a:r>
            <a:r>
              <a:rPr lang="en-US" altLang="ja-JP" sz="1600" u="sng" dirty="0">
                <a:latin typeface="HG丸ｺﾞｼｯｸM-PRO" pitchFamily="50" charset="-128"/>
                <a:ea typeface="HG丸ｺﾞｼｯｸM-PRO" pitchFamily="50" charset="-128"/>
                <a:cs typeface="Meiryo UI" pitchFamily="50" charset="-128"/>
              </a:rPr>
              <a:t> ab0005@pref.iwate.jp</a:t>
            </a:r>
            <a:endParaRPr lang="en-US" altLang="ja-JP" sz="1600" u="sng" dirty="0">
              <a:latin typeface="Microsoft Sans Serif" pitchFamily="34" charset="0"/>
              <a:ea typeface="Meiryo UI" pitchFamily="50" charset="-128"/>
              <a:cs typeface="Microsoft Sans Serif" pitchFamily="34" charset="0"/>
            </a:endParaRPr>
          </a:p>
          <a:p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　　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岩手県 ものづくり自動車産業振興室　大澤宛て　　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申込締切日：２／</a:t>
            </a:r>
            <a:r>
              <a:rPr lang="en-US" altLang="ja-JP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14</a:t>
            </a:r>
            <a:r>
              <a:rPr lang="ja-JP" altLang="en-US" sz="1200" dirty="0">
                <a:latin typeface="Microsoft Sans Serif" pitchFamily="34" charset="0"/>
                <a:ea typeface="Meiryo UI" pitchFamily="50" charset="-128"/>
                <a:cs typeface="Microsoft Sans Serif" pitchFamily="34" charset="0"/>
              </a:rPr>
              <a:t>（金）</a:t>
            </a:r>
            <a:endParaRPr lang="en-US" altLang="ja-JP" sz="1200" dirty="0">
              <a:latin typeface="Microsoft Sans Serif" pitchFamily="34" charset="0"/>
              <a:ea typeface="Meiryo UI" pitchFamily="50" charset="-128"/>
              <a:cs typeface="Microsoft Sans Serif" pitchFamily="34" charset="0"/>
            </a:endParaRPr>
          </a:p>
        </p:txBody>
      </p:sp>
      <p:graphicFrame>
        <p:nvGraphicFramePr>
          <p:cNvPr id="41" name="表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545008"/>
              </p:ext>
            </p:extLst>
          </p:nvPr>
        </p:nvGraphicFramePr>
        <p:xfrm>
          <a:off x="605923" y="5375636"/>
          <a:ext cx="5640640" cy="1788652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493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7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4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5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8341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連絡担当者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　属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350" baseline="-25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  <a:endParaRPr kumimoji="1" lang="en-US" altLang="ja-JP" sz="1000" spc="350" baseline="-25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氏　名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考</a:t>
                      </a: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9134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730">
                <a:tc gridSpan="2"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電話番号　　　　　　　　　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メールアドレス</a:t>
                      </a:r>
                    </a:p>
                  </a:txBody>
                  <a:tcPr marL="36000" marR="36000" marT="33231" marB="332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00758"/>
              </p:ext>
            </p:extLst>
          </p:nvPr>
        </p:nvGraphicFramePr>
        <p:xfrm>
          <a:off x="603451" y="1713836"/>
          <a:ext cx="5679677" cy="797627"/>
        </p:xfrm>
        <a:graphic>
          <a:graphicData uri="http://schemas.openxmlformats.org/drawingml/2006/table">
            <a:tbl>
              <a:tblPr firstRow="1" lastCol="1" bandRow="1">
                <a:effectLst/>
                <a:tableStyleId>{2D5ABB26-0587-4C30-8999-92F81FD0307C}</a:tableStyleId>
              </a:tblPr>
              <a:tblGrid>
                <a:gridCol w="56796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64582">
                <a:tc>
                  <a:txBody>
                    <a:bodyPr/>
                    <a:lstStyle/>
                    <a:p>
                      <a:pPr marL="0" marR="0" indent="0" algn="l" defTabSz="7306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■</a:t>
                      </a: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企業／団体名</a:t>
                      </a:r>
                    </a:p>
                  </a:txBody>
                  <a:tcPr marL="36000" marR="36000" marT="33231" marB="33231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045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3231" marB="33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17288" y="474730"/>
            <a:ext cx="562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dirty="0"/>
              <a:t>　</a:t>
            </a:r>
            <a:r>
              <a:rPr lang="en-US" altLang="ja-JP" dirty="0"/>
              <a:t>I</a:t>
            </a:r>
            <a:r>
              <a:rPr lang="ja-JP" altLang="ja-JP" dirty="0"/>
              <a:t>－</a:t>
            </a:r>
            <a:r>
              <a:rPr lang="en-US" altLang="ja-JP" dirty="0" smtClean="0"/>
              <a:t>SEP</a:t>
            </a:r>
            <a:r>
              <a:rPr lang="ja-JP" altLang="en-US" dirty="0"/>
              <a:t>セミナー　参加申込書</a:t>
            </a:r>
          </a:p>
        </p:txBody>
      </p:sp>
    </p:spTree>
    <p:extLst>
      <p:ext uri="{BB962C8B-B14F-4D97-AF65-F5344CB8AC3E}">
        <p14:creationId xmlns:p14="http://schemas.microsoft.com/office/powerpoint/2010/main" val="80579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ものづくり自動車産業振興室</dc:creator>
  <cp:lastModifiedBy>SS17080106</cp:lastModifiedBy>
  <cp:revision>27</cp:revision>
  <cp:lastPrinted>2020-01-20T01:52:46Z</cp:lastPrinted>
  <dcterms:created xsi:type="dcterms:W3CDTF">2018-12-27T01:19:34Z</dcterms:created>
  <dcterms:modified xsi:type="dcterms:W3CDTF">2020-01-20T01:54:13Z</dcterms:modified>
</cp:coreProperties>
</file>